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1568" r:id="rId2"/>
    <p:sldId id="1578" r:id="rId3"/>
    <p:sldId id="1572" r:id="rId4"/>
    <p:sldId id="1574" r:id="rId5"/>
    <p:sldId id="1573" r:id="rId6"/>
    <p:sldId id="1579" r:id="rId7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421008-5F37-4E26-841C-2407EBC9C86C}">
          <p14:sldIdLst>
            <p14:sldId id="1568"/>
          </p14:sldIdLst>
        </p14:section>
        <p14:section name="Untitled Section" id="{814C6E58-F015-4FDB-ABFD-6D2CE8E40F6C}">
          <p14:sldIdLst>
            <p14:sldId id="1578"/>
            <p14:sldId id="1572"/>
            <p14:sldId id="1574"/>
            <p14:sldId id="1573"/>
            <p14:sldId id="15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3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3813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218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23919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52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789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37318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0342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68591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442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146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F639B44-12ED-41C0-8299-D63B19AF14F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CE7A3D7-AABD-4509-B146-407FBA333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03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ransition>
    <p:fad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Burnfoot Bids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73" y="3844269"/>
            <a:ext cx="8675427" cy="782322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Jan Pringle, Burnfoot Community Futures Manager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C784A4-2BBA-4B21-8040-825B8FA0ADB4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0064"/>
          <a:stretch/>
        </p:blipFill>
        <p:spPr bwMode="auto">
          <a:xfrm>
            <a:off x="3495646" y="4626591"/>
            <a:ext cx="2602523" cy="20116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217600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A96A19-46F7-4301-A3E6-AF452B900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Scheme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EF61D3-EDA3-4AE3-9158-0D21EBDD6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19" y="2208626"/>
            <a:ext cx="7772400" cy="4079631"/>
          </a:xfrm>
        </p:spPr>
        <p:txBody>
          <a:bodyPr>
            <a:noAutofit/>
          </a:bodyPr>
          <a:lstStyle/>
          <a:p>
            <a:r>
              <a:rPr lang="en-GB" sz="2800" dirty="0"/>
              <a:t>£30,000 Community Choices Fund</a:t>
            </a:r>
          </a:p>
          <a:p>
            <a:r>
              <a:rPr lang="en-GB" sz="2800" dirty="0"/>
              <a:t>£4,500 Healthy Living Network</a:t>
            </a:r>
          </a:p>
          <a:p>
            <a:r>
              <a:rPr lang="en-GB" sz="2800" dirty="0"/>
              <a:t>Information evening to gather community members End October</a:t>
            </a:r>
          </a:p>
          <a:p>
            <a:r>
              <a:rPr lang="en-GB" sz="2800" dirty="0"/>
              <a:t>Community Led (Grass Roots)</a:t>
            </a:r>
          </a:p>
          <a:p>
            <a:r>
              <a:rPr lang="en-GB" sz="2800" dirty="0"/>
              <a:t>Information Evening for Community 6</a:t>
            </a:r>
            <a:r>
              <a:rPr lang="en-GB" sz="2800" baseline="30000" dirty="0"/>
              <a:t>th</a:t>
            </a:r>
            <a:r>
              <a:rPr lang="en-GB" sz="2800" dirty="0"/>
              <a:t> December</a:t>
            </a:r>
          </a:p>
          <a:p>
            <a:r>
              <a:rPr lang="en-GB" sz="2800" dirty="0"/>
              <a:t>9 Initial Steering Group Members</a:t>
            </a:r>
          </a:p>
        </p:txBody>
      </p:sp>
    </p:spTree>
    <p:extLst>
      <p:ext uri="{BB962C8B-B14F-4D97-AF65-F5344CB8AC3E}">
        <p14:creationId xmlns:p14="http://schemas.microsoft.com/office/powerpoint/2010/main" val="28948560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Steering group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318782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Design our application process</a:t>
            </a:r>
          </a:p>
          <a:p>
            <a:r>
              <a:rPr lang="en-GB" sz="2800" dirty="0"/>
              <a:t>Develop publicity &amp; promote – to who, where, how, what and when</a:t>
            </a:r>
          </a:p>
          <a:p>
            <a:r>
              <a:rPr lang="en-GB" sz="2800" dirty="0"/>
              <a:t>Process and sift if needed all the applications received</a:t>
            </a:r>
          </a:p>
          <a:p>
            <a:r>
              <a:rPr lang="en-GB" sz="2800" dirty="0"/>
              <a:t>Plan and organise the voting day</a:t>
            </a:r>
          </a:p>
          <a:p>
            <a:r>
              <a:rPr lang="en-GB" sz="2800" dirty="0"/>
              <a:t>Keep track on what’s been done by successful projects</a:t>
            </a:r>
          </a:p>
          <a:p>
            <a:r>
              <a:rPr lang="en-GB" sz="2800" dirty="0"/>
              <a:t>Help to report/publicise what has been achieved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262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31" y="3027376"/>
            <a:ext cx="7772400" cy="1508760"/>
          </a:xfrm>
        </p:spPr>
        <p:txBody>
          <a:bodyPr/>
          <a:lstStyle/>
          <a:p>
            <a:r>
              <a:rPr lang="en-GB" dirty="0"/>
              <a:t>Any questions???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EE8694B-C088-4948-8ADD-39DBC432B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63008">
            <a:off x="32030" y="1819998"/>
            <a:ext cx="5231355" cy="3923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42DC029-6B44-4FDE-A1AB-E30B5B2A2B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39617" y="1032990"/>
            <a:ext cx="6178742" cy="46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24736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Outline timescales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79"/>
            <a:ext cx="7772400" cy="4515729"/>
          </a:xfrm>
        </p:spPr>
        <p:txBody>
          <a:bodyPr>
            <a:normAutofit/>
          </a:bodyPr>
          <a:lstStyle/>
          <a:p>
            <a:r>
              <a:rPr lang="en-GB" sz="2600" dirty="0"/>
              <a:t>1</a:t>
            </a:r>
            <a:r>
              <a:rPr lang="en-GB" sz="2600" baseline="30000" dirty="0"/>
              <a:t>st</a:t>
            </a:r>
            <a:r>
              <a:rPr lang="en-GB" sz="2600" dirty="0"/>
              <a:t> Planning Meeting – 1 November 2016</a:t>
            </a:r>
          </a:p>
          <a:p>
            <a:r>
              <a:rPr lang="en-GB" sz="2600" dirty="0"/>
              <a:t>Application Process/Criteria – November to December</a:t>
            </a:r>
          </a:p>
          <a:p>
            <a:r>
              <a:rPr lang="en-GB" sz="2600" dirty="0"/>
              <a:t>Community Information sessions early late December - Early January – rota (1 event – 2 hours)</a:t>
            </a:r>
          </a:p>
          <a:p>
            <a:r>
              <a:rPr lang="en-GB" sz="2600" dirty="0"/>
              <a:t>Applications to be received by 23</a:t>
            </a:r>
            <a:r>
              <a:rPr lang="en-GB" sz="2600" baseline="30000" dirty="0"/>
              <a:t>rd</a:t>
            </a:r>
            <a:r>
              <a:rPr lang="en-GB" sz="2600" dirty="0"/>
              <a:t> January 2017</a:t>
            </a:r>
          </a:p>
          <a:p>
            <a:r>
              <a:rPr lang="en-GB" sz="2600" dirty="0"/>
              <a:t>Sorting applications/application queries – last week in January</a:t>
            </a:r>
          </a:p>
          <a:p>
            <a:r>
              <a:rPr lang="en-GB" sz="2600" dirty="0"/>
              <a:t>February onwards– organising voting event</a:t>
            </a:r>
          </a:p>
          <a:p>
            <a:r>
              <a:rPr lang="en-GB" sz="2600" dirty="0"/>
              <a:t>Voting Event Held – Sunday, 19 October 2016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450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4271-D7FD-4851-B20A-47B84414B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What was achieved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F4789E-99CF-42CF-A7FB-4FBF77A3F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19" y="2011679"/>
            <a:ext cx="7772400" cy="4680669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45 groups or organisations applied for a share of the money with 25 applicants being successful and being put forward to the community voting day on 19th March.</a:t>
            </a:r>
          </a:p>
          <a:p>
            <a:pPr lvl="0"/>
            <a:r>
              <a:rPr lang="en-GB" sz="2400" dirty="0"/>
              <a:t>300 community votes were counted.</a:t>
            </a:r>
          </a:p>
          <a:p>
            <a:pPr lvl="0"/>
            <a:r>
              <a:rPr lang="en-GB" sz="2400" dirty="0"/>
              <a:t>13 Successful Groups.</a:t>
            </a:r>
          </a:p>
          <a:p>
            <a:pPr lvl="0"/>
            <a:r>
              <a:rPr lang="en-GB" sz="2400" dirty="0"/>
              <a:t>3 health related projects accessed HLN monies as part of similar process.</a:t>
            </a:r>
          </a:p>
          <a:p>
            <a:pPr lvl="0"/>
            <a:r>
              <a:rPr lang="en-GB" sz="2400" dirty="0"/>
              <a:t>2 steering group members have taken up volunteering positions.</a:t>
            </a:r>
          </a:p>
          <a:p>
            <a:pPr lvl="0"/>
            <a:r>
              <a:rPr lang="en-GB" sz="2400" dirty="0"/>
              <a:t>3 steering group members have joined Burnfoot Community Futures Board.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40141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8357</TotalTime>
  <Words>243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Burnfoot Bids together</vt:lpstr>
      <vt:lpstr>Scheme outline</vt:lpstr>
      <vt:lpstr>Steering group tasks</vt:lpstr>
      <vt:lpstr>Any questions???</vt:lpstr>
      <vt:lpstr>Outline timescales</vt:lpstr>
      <vt:lpstr>What was achieved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BURNFOOT ROADHOUSE THROUGH THE AGES…</dc:title>
  <dc:creator>Jan Pringle</dc:creator>
  <cp:lastModifiedBy>SarahJane McGeown</cp:lastModifiedBy>
  <cp:revision>37</cp:revision>
  <dcterms:created xsi:type="dcterms:W3CDTF">2016-09-10T20:33:12Z</dcterms:created>
  <dcterms:modified xsi:type="dcterms:W3CDTF">2017-10-18T14:49:41Z</dcterms:modified>
</cp:coreProperties>
</file>